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214A33-08C5-4E26-B86F-E99AA1ADDFF6}" v="18" dt="2025-09-06T16:14:07.6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2345" y="3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751E45-AAEE-49BE-91D7-7CFA9705EE31}" type="datetimeFigureOut">
              <a:rPr lang="en-GB" smtClean="0"/>
              <a:t>06/09/2025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35AB44-C76E-4129-A0A3-1E534BECE4F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5452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35AB44-C76E-4129-A0A3-1E534BECE4F6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3757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036B-1125-4658-B385-D9BCF709B161}" type="datetimeFigureOut">
              <a:rPr lang="en-GB" smtClean="0"/>
              <a:t>06/09/2025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EEED-5806-42EF-9D4E-9E2D1F0492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8156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036B-1125-4658-B385-D9BCF709B161}" type="datetimeFigureOut">
              <a:rPr lang="en-GB" smtClean="0"/>
              <a:t>06/09/2025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EEED-5806-42EF-9D4E-9E2D1F0492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6096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036B-1125-4658-B385-D9BCF709B161}" type="datetimeFigureOut">
              <a:rPr lang="en-GB" smtClean="0"/>
              <a:t>06/09/2025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EEED-5806-42EF-9D4E-9E2D1F0492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102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036B-1125-4658-B385-D9BCF709B161}" type="datetimeFigureOut">
              <a:rPr lang="en-GB" smtClean="0"/>
              <a:t>06/09/2025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EEED-5806-42EF-9D4E-9E2D1F0492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7877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036B-1125-4658-B385-D9BCF709B161}" type="datetimeFigureOut">
              <a:rPr lang="en-GB" smtClean="0"/>
              <a:t>06/09/2025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EEED-5806-42EF-9D4E-9E2D1F0492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3551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036B-1125-4658-B385-D9BCF709B161}" type="datetimeFigureOut">
              <a:rPr lang="en-GB" smtClean="0"/>
              <a:t>06/09/2025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EEED-5806-42EF-9D4E-9E2D1F0492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8054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036B-1125-4658-B385-D9BCF709B161}" type="datetimeFigureOut">
              <a:rPr lang="en-GB" smtClean="0"/>
              <a:t>06/09/2025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EEED-5806-42EF-9D4E-9E2D1F0492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8190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036B-1125-4658-B385-D9BCF709B161}" type="datetimeFigureOut">
              <a:rPr lang="en-GB" smtClean="0"/>
              <a:t>06/09/2025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EEED-5806-42EF-9D4E-9E2D1F0492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9217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036B-1125-4658-B385-D9BCF709B161}" type="datetimeFigureOut">
              <a:rPr lang="en-GB" smtClean="0"/>
              <a:t>06/09/2025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EEED-5806-42EF-9D4E-9E2D1F0492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2636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036B-1125-4658-B385-D9BCF709B161}" type="datetimeFigureOut">
              <a:rPr lang="en-GB" smtClean="0"/>
              <a:t>06/09/2025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EEED-5806-42EF-9D4E-9E2D1F0492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9052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036B-1125-4658-B385-D9BCF709B161}" type="datetimeFigureOut">
              <a:rPr lang="en-GB" smtClean="0"/>
              <a:t>06/09/2025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EEED-5806-42EF-9D4E-9E2D1F0492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3165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D036B-1125-4658-B385-D9BCF709B161}" type="datetimeFigureOut">
              <a:rPr lang="en-GB" smtClean="0"/>
              <a:t>06/09/2025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EEEED-5806-42EF-9D4E-9E2D1F0492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3538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Badger and the Great Storm: Amazon.co ...">
            <a:extLst>
              <a:ext uri="{FF2B5EF4-FFF2-40B4-BE49-F238E27FC236}">
                <a16:creationId xmlns:a16="http://schemas.microsoft.com/office/drawing/2014/main" id="{30C892DC-E9EF-3147-08DB-5D3A2DC72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716" y="240929"/>
            <a:ext cx="5400600" cy="1887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adger and the Great Storm">
            <a:extLst>
              <a:ext uri="{FF2B5EF4-FFF2-40B4-BE49-F238E27FC236}">
                <a16:creationId xmlns:a16="http://schemas.microsoft.com/office/drawing/2014/main" id="{A28974EB-E0AE-FD10-9BEB-6A0AA97AF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832" y="3312117"/>
            <a:ext cx="3408116" cy="4219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328308" y="467544"/>
            <a:ext cx="61926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</a:rPr>
              <a:t>Creative curriculum – Bader and the Great storm</a:t>
            </a:r>
          </a:p>
          <a:p>
            <a:pPr algn="ctr"/>
            <a:r>
              <a:rPr lang="en-GB" sz="1400" b="1" dirty="0">
                <a:solidFill>
                  <a:srgbClr val="FFFF00"/>
                </a:solidFill>
              </a:rPr>
              <a:t>Week of 8</a:t>
            </a:r>
            <a:r>
              <a:rPr lang="en-GB" sz="1400" b="1" baseline="30000" dirty="0">
                <a:solidFill>
                  <a:srgbClr val="FFFF00"/>
                </a:solidFill>
              </a:rPr>
              <a:t>th</a:t>
            </a:r>
            <a:r>
              <a:rPr lang="en-GB" sz="1400" b="1" dirty="0">
                <a:solidFill>
                  <a:srgbClr val="FFFF00"/>
                </a:solidFill>
              </a:rPr>
              <a:t> September: Super start!   Settling in!</a:t>
            </a:r>
          </a:p>
          <a:p>
            <a:pPr algn="ctr"/>
            <a:r>
              <a:rPr lang="en-GB" sz="1400" b="1" dirty="0">
                <a:solidFill>
                  <a:srgbClr val="FFFF00"/>
                </a:solidFill>
              </a:rPr>
              <a:t>Mini Bears adventures with the children   </a:t>
            </a:r>
          </a:p>
          <a:p>
            <a:pPr algn="ctr"/>
            <a:r>
              <a:rPr lang="en-GB" sz="1400" b="1" dirty="0">
                <a:solidFill>
                  <a:srgbClr val="FFFF00"/>
                </a:solidFill>
              </a:rPr>
              <a:t>Fantastic Finale! Adventure week!</a:t>
            </a:r>
            <a:endParaRPr lang="en-GB" sz="1400" dirty="0">
              <a:solidFill>
                <a:srgbClr val="FFFF00"/>
              </a:solidFill>
            </a:endParaRPr>
          </a:p>
        </p:txBody>
      </p:sp>
      <p:sp>
        <p:nvSpPr>
          <p:cNvPr id="28" name="Cloud 27"/>
          <p:cNvSpPr/>
          <p:nvPr/>
        </p:nvSpPr>
        <p:spPr>
          <a:xfrm>
            <a:off x="128407" y="1907705"/>
            <a:ext cx="3296245" cy="2549876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b="1" dirty="0"/>
              <a:t>Communication, Language &amp; Literacy</a:t>
            </a:r>
            <a:endParaRPr lang="en-GB" sz="1100" dirty="0"/>
          </a:p>
          <a:p>
            <a:pPr algn="ctr"/>
            <a:r>
              <a:rPr lang="en-GB" sz="1100" dirty="0"/>
              <a:t>-Learning names</a:t>
            </a:r>
          </a:p>
          <a:p>
            <a:pPr algn="ctr"/>
            <a:r>
              <a:rPr lang="en-GB" sz="1100" dirty="0"/>
              <a:t>-Role play and drama</a:t>
            </a:r>
          </a:p>
          <a:p>
            <a:pPr algn="ctr"/>
            <a:r>
              <a:rPr lang="en-GB" sz="1100" dirty="0"/>
              <a:t>-Looking at fiction and non-fiction books</a:t>
            </a:r>
          </a:p>
          <a:p>
            <a:pPr algn="ctr"/>
            <a:r>
              <a:rPr lang="en-GB" sz="1100" dirty="0"/>
              <a:t>-Enjoying stories throughout the learning environment</a:t>
            </a:r>
          </a:p>
          <a:p>
            <a:r>
              <a:rPr lang="en-GB" sz="1100" dirty="0"/>
              <a:t>-Exploring &amp; recognising different sounds, copying beats. </a:t>
            </a:r>
          </a:p>
        </p:txBody>
      </p:sp>
      <p:sp>
        <p:nvSpPr>
          <p:cNvPr id="34" name="Cloud 33"/>
          <p:cNvSpPr/>
          <p:nvPr/>
        </p:nvSpPr>
        <p:spPr>
          <a:xfrm>
            <a:off x="3789042" y="4233935"/>
            <a:ext cx="3025660" cy="2376264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GB" sz="1100" b="1" dirty="0"/>
          </a:p>
          <a:p>
            <a:endParaRPr lang="en-GB" sz="1100" b="1" dirty="0"/>
          </a:p>
          <a:p>
            <a:pPr algn="ctr"/>
            <a:r>
              <a:rPr lang="en-GB" sz="1100" b="1" dirty="0"/>
              <a:t>Expressive arts and design</a:t>
            </a:r>
            <a:endParaRPr lang="en-GB" sz="1100" dirty="0"/>
          </a:p>
          <a:p>
            <a:pPr algn="ctr"/>
            <a:r>
              <a:rPr lang="en-GB" sz="1100" dirty="0"/>
              <a:t>-Exploring paint through colour mixing hand-prints, printing animal prints and free painting  etc </a:t>
            </a:r>
          </a:p>
          <a:p>
            <a:pPr algn="ctr"/>
            <a:r>
              <a:rPr lang="en-GB" sz="1100" dirty="0"/>
              <a:t> – Acting out stories and creating our own </a:t>
            </a:r>
          </a:p>
          <a:p>
            <a:pPr marL="171450" indent="-171450" algn="ctr">
              <a:buFontTx/>
              <a:buChar char="-"/>
            </a:pPr>
            <a:r>
              <a:rPr lang="en-GB" sz="1100" dirty="0"/>
              <a:t>Creating Holistic art using natural resources</a:t>
            </a:r>
          </a:p>
          <a:p>
            <a:pPr algn="ctr"/>
            <a:endParaRPr lang="en-GB" sz="1100" dirty="0"/>
          </a:p>
          <a:p>
            <a:r>
              <a:rPr lang="en-GB" dirty="0"/>
              <a:t> </a:t>
            </a:r>
          </a:p>
        </p:txBody>
      </p:sp>
      <p:sp>
        <p:nvSpPr>
          <p:cNvPr id="35" name="Cloud 34"/>
          <p:cNvSpPr/>
          <p:nvPr/>
        </p:nvSpPr>
        <p:spPr>
          <a:xfrm>
            <a:off x="3454180" y="6651258"/>
            <a:ext cx="2938108" cy="2310022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b="1" dirty="0"/>
              <a:t>Mathematics</a:t>
            </a:r>
            <a:endParaRPr lang="en-GB" sz="1100" dirty="0"/>
          </a:p>
          <a:p>
            <a:pPr algn="ctr"/>
            <a:r>
              <a:rPr lang="en-GB" sz="1100" dirty="0"/>
              <a:t>-Exploring shapes with the  magnetic blocks</a:t>
            </a:r>
          </a:p>
          <a:p>
            <a:pPr algn="ctr"/>
            <a:r>
              <a:rPr lang="en-GB" sz="1100" dirty="0"/>
              <a:t>-Discussing time and looking at the clock during pre school routines</a:t>
            </a:r>
          </a:p>
          <a:p>
            <a:pPr algn="ctr"/>
            <a:r>
              <a:rPr lang="en-GB" sz="1100" dirty="0"/>
              <a:t>-Recognising numerals as part of routines</a:t>
            </a:r>
          </a:p>
          <a:p>
            <a:pPr algn="ctr"/>
            <a:r>
              <a:rPr lang="en-GB" sz="1100" dirty="0"/>
              <a:t>- Numeral recognition with hedgehogs </a:t>
            </a:r>
          </a:p>
        </p:txBody>
      </p:sp>
      <p:sp>
        <p:nvSpPr>
          <p:cNvPr id="36" name="Cloud 35"/>
          <p:cNvSpPr/>
          <p:nvPr/>
        </p:nvSpPr>
        <p:spPr>
          <a:xfrm>
            <a:off x="3573016" y="1619672"/>
            <a:ext cx="3128029" cy="2573205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b="1" dirty="0"/>
              <a:t>Personal, social &amp; emotional</a:t>
            </a:r>
            <a:endParaRPr lang="en-GB" sz="1100" dirty="0"/>
          </a:p>
          <a:p>
            <a:pPr algn="ctr"/>
            <a:r>
              <a:rPr lang="en-GB" sz="1100" dirty="0"/>
              <a:t>-Creating a photo memory book</a:t>
            </a:r>
          </a:p>
          <a:p>
            <a:pPr algn="ctr"/>
            <a:r>
              <a:rPr lang="en-GB" sz="1100" dirty="0"/>
              <a:t>-Work co-operatively in small and large groups  </a:t>
            </a:r>
          </a:p>
          <a:p>
            <a:pPr algn="ctr"/>
            <a:r>
              <a:rPr lang="en-GB" sz="1100" dirty="0"/>
              <a:t>-Discuss feelings and emotions by identifying how we feel using emojis </a:t>
            </a:r>
          </a:p>
          <a:p>
            <a:pPr algn="ctr"/>
            <a:r>
              <a:rPr lang="en-GB" sz="1100" dirty="0"/>
              <a:t>-sharing photos from home with the bear’s adventures</a:t>
            </a:r>
          </a:p>
          <a:p>
            <a:pPr algn="ctr"/>
            <a:r>
              <a:rPr lang="en-GB" sz="1100" dirty="0"/>
              <a:t>-creating stories using puppets</a:t>
            </a:r>
          </a:p>
          <a:p>
            <a:pPr algn="ctr"/>
            <a:r>
              <a:rPr lang="en-GB" sz="1100" dirty="0"/>
              <a:t> </a:t>
            </a:r>
          </a:p>
        </p:txBody>
      </p:sp>
      <p:sp>
        <p:nvSpPr>
          <p:cNvPr id="37" name="Cloud 36"/>
          <p:cNvSpPr/>
          <p:nvPr/>
        </p:nvSpPr>
        <p:spPr>
          <a:xfrm>
            <a:off x="62948" y="4379213"/>
            <a:ext cx="2808312" cy="2325980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100" b="1" dirty="0"/>
          </a:p>
          <a:p>
            <a:pPr algn="ctr"/>
            <a:endParaRPr lang="en-GB" sz="1100" b="1" dirty="0"/>
          </a:p>
          <a:p>
            <a:pPr algn="ctr"/>
            <a:r>
              <a:rPr lang="en-GB" sz="1100" b="1" dirty="0"/>
              <a:t>Physical development</a:t>
            </a:r>
            <a:endParaRPr lang="en-GB" sz="1100" dirty="0"/>
          </a:p>
          <a:p>
            <a:pPr algn="ctr"/>
            <a:r>
              <a:rPr lang="en-GB" sz="1100" dirty="0"/>
              <a:t>-Throwing and catching </a:t>
            </a:r>
          </a:p>
          <a:p>
            <a:pPr algn="ctr"/>
            <a:r>
              <a:rPr lang="en-GB" sz="1100" dirty="0"/>
              <a:t>- Moving in a variety of different ways </a:t>
            </a:r>
          </a:p>
          <a:p>
            <a:pPr algn="ctr"/>
            <a:r>
              <a:rPr lang="en-GB" sz="1100" dirty="0"/>
              <a:t>-Using different tools to construct with a purpose, - developing fine motor skills using hammers and golf tees, tweezers</a:t>
            </a:r>
          </a:p>
          <a:p>
            <a:r>
              <a:rPr lang="en-GB" dirty="0"/>
              <a:t> </a:t>
            </a:r>
          </a:p>
        </p:txBody>
      </p:sp>
      <p:sp>
        <p:nvSpPr>
          <p:cNvPr id="38" name="Cloud 37"/>
          <p:cNvSpPr/>
          <p:nvPr/>
        </p:nvSpPr>
        <p:spPr>
          <a:xfrm>
            <a:off x="150771" y="6585017"/>
            <a:ext cx="3319796" cy="2376263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100" b="1" dirty="0"/>
          </a:p>
          <a:p>
            <a:pPr algn="ctr"/>
            <a:r>
              <a:rPr lang="en-GB" sz="1100" b="1" dirty="0"/>
              <a:t>Understanding the world</a:t>
            </a:r>
            <a:endParaRPr lang="en-GB" sz="1100" dirty="0"/>
          </a:p>
          <a:p>
            <a:pPr algn="ctr"/>
            <a:r>
              <a:rPr lang="en-GB" sz="1100" dirty="0"/>
              <a:t>-Exploring the weather</a:t>
            </a:r>
          </a:p>
          <a:p>
            <a:pPr algn="ctr"/>
            <a:r>
              <a:rPr lang="en-GB" sz="1100" dirty="0"/>
              <a:t>-Sharing photos of “adventures with the mini Bears” from home  </a:t>
            </a:r>
          </a:p>
          <a:p>
            <a:pPr marL="171450" indent="-171450" algn="ctr">
              <a:buFontTx/>
              <a:buChar char="-"/>
            </a:pPr>
            <a:r>
              <a:rPr lang="en-GB" sz="1100" dirty="0"/>
              <a:t>Visit from the Hedgehog man</a:t>
            </a:r>
          </a:p>
          <a:p>
            <a:pPr marL="171450" indent="-171450" algn="ctr">
              <a:buFontTx/>
              <a:buChar char="-"/>
            </a:pPr>
            <a:r>
              <a:rPr lang="en-GB" sz="1100" dirty="0"/>
              <a:t>Discussing migration and hibernation </a:t>
            </a:r>
          </a:p>
          <a:p>
            <a:pPr marL="171450" indent="-171450" algn="ctr">
              <a:buFontTx/>
              <a:buChar char="-"/>
            </a:pPr>
            <a:r>
              <a:rPr lang="en-GB" sz="1100" dirty="0"/>
              <a:t>Gardening – planting spring bulbs and a visit to the Green Grocers</a:t>
            </a:r>
          </a:p>
        </p:txBody>
      </p:sp>
    </p:spTree>
    <p:extLst>
      <p:ext uri="{BB962C8B-B14F-4D97-AF65-F5344CB8AC3E}">
        <p14:creationId xmlns:p14="http://schemas.microsoft.com/office/powerpoint/2010/main" val="608281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260</Words>
  <Application>Microsoft Office PowerPoint</Application>
  <PresentationFormat>On-screen Show (4:3)</PresentationFormat>
  <Paragraphs>45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Jenkins</dc:creator>
  <cp:lastModifiedBy>Sam Anthony</cp:lastModifiedBy>
  <cp:revision>9</cp:revision>
  <dcterms:created xsi:type="dcterms:W3CDTF">2013-10-29T19:32:56Z</dcterms:created>
  <dcterms:modified xsi:type="dcterms:W3CDTF">2025-09-06T16:27:19Z</dcterms:modified>
</cp:coreProperties>
</file>