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1906" y="4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Anthony" userId="3c412ed1a931e9cb" providerId="LiveId" clId="{84C75B43-0D7E-48C2-8AFC-B5EBF54CB7CC}"/>
    <pc:docChg chg="modSld">
      <pc:chgData name="Sam Anthony" userId="3c412ed1a931e9cb" providerId="LiveId" clId="{84C75B43-0D7E-48C2-8AFC-B5EBF54CB7CC}" dt="2026-02-21T16:18:30.932" v="20" actId="20577"/>
      <pc:docMkLst>
        <pc:docMk/>
      </pc:docMkLst>
      <pc:sldChg chg="modSp mod">
        <pc:chgData name="Sam Anthony" userId="3c412ed1a931e9cb" providerId="LiveId" clId="{84C75B43-0D7E-48C2-8AFC-B5EBF54CB7CC}" dt="2026-02-21T16:18:30.932" v="20" actId="20577"/>
        <pc:sldMkLst>
          <pc:docMk/>
          <pc:sldMk cId="608281207" sldId="256"/>
        </pc:sldMkLst>
        <pc:spChg chg="mod">
          <ac:chgData name="Sam Anthony" userId="3c412ed1a931e9cb" providerId="LiveId" clId="{84C75B43-0D7E-48C2-8AFC-B5EBF54CB7CC}" dt="2026-02-21T16:18:30.932" v="20" actId="20577"/>
          <ac:spMkLst>
            <pc:docMk/>
            <pc:sldMk cId="608281207" sldId="256"/>
            <ac:spMk id="2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51E45-AAEE-49BE-91D7-7CFA9705EE3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5AB44-C76E-4129-A0A3-1E534BECE4F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45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5AB44-C76E-4129-A0A3-1E534BECE4F6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757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15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09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0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7877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355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05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190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921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63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5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16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D036B-1125-4658-B385-D9BCF709B161}" type="datetimeFigureOut">
              <a:rPr lang="en-GB" smtClean="0"/>
              <a:t>21/02/2026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EEEED-5806-42EF-9D4E-9E2D1F0492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53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C1486940-DD99-7654-4DDA-4BD2A9B18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800" y="323578"/>
            <a:ext cx="12858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DE89CC4-0139-8C91-165D-8F5119281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882" y="1342131"/>
            <a:ext cx="1779240" cy="10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52C1C1B-7502-A066-117A-A12D14BBA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9" y="651012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19CE93D-A13D-E71A-EC33-B4C2FC4A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714750"/>
            <a:ext cx="2619214" cy="344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328308" y="380609"/>
            <a:ext cx="619268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Creative curriculum </a:t>
            </a:r>
            <a:r>
              <a:rPr lang="en-GB" b="1"/>
              <a:t>– Celebrations  </a:t>
            </a:r>
            <a:endParaRPr lang="en-GB" b="1" dirty="0"/>
          </a:p>
          <a:p>
            <a:pPr algn="ctr"/>
            <a:r>
              <a:rPr lang="en-GB" sz="1400" b="1" dirty="0"/>
              <a:t>Week of 23</a:t>
            </a:r>
            <a:r>
              <a:rPr lang="en-GB" sz="1400" b="1" baseline="30000" dirty="0"/>
              <a:t>rd</a:t>
            </a:r>
            <a:r>
              <a:rPr lang="en-GB" sz="1400" b="1" dirty="0"/>
              <a:t>  February: Super start! Pancakes &amp; Chinese New Year   </a:t>
            </a:r>
          </a:p>
          <a:p>
            <a:pPr algn="ctr"/>
            <a:r>
              <a:rPr lang="en-GB" sz="1400" b="1" dirty="0"/>
              <a:t>Fantastic Finale! Easter Wellie walk!</a:t>
            </a:r>
            <a:endParaRPr lang="en-GB" sz="1400" dirty="0"/>
          </a:p>
        </p:txBody>
      </p:sp>
      <p:sp>
        <p:nvSpPr>
          <p:cNvPr id="28" name="Cloud 27"/>
          <p:cNvSpPr/>
          <p:nvPr/>
        </p:nvSpPr>
        <p:spPr>
          <a:xfrm>
            <a:off x="128407" y="1907705"/>
            <a:ext cx="3296245" cy="254987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dirty="0"/>
              <a:t>Communication, Language &amp; Literacy</a:t>
            </a:r>
            <a:endParaRPr lang="en-GB" sz="1100" dirty="0"/>
          </a:p>
          <a:p>
            <a:pPr algn="ctr"/>
            <a:r>
              <a:rPr lang="en-GB" sz="1100" dirty="0"/>
              <a:t>-Looking at rhyming words</a:t>
            </a:r>
          </a:p>
          <a:p>
            <a:pPr algn="ctr"/>
            <a:r>
              <a:rPr lang="en-GB" sz="1100" dirty="0"/>
              <a:t>-Role play and drama</a:t>
            </a:r>
          </a:p>
          <a:p>
            <a:pPr algn="ctr"/>
            <a:r>
              <a:rPr lang="en-GB" sz="1100" dirty="0"/>
              <a:t>-Mark making using a variety of mediums </a:t>
            </a:r>
          </a:p>
          <a:p>
            <a:pPr algn="ctr"/>
            <a:r>
              <a:rPr lang="en-GB" sz="1100" dirty="0"/>
              <a:t>-Predicting how a story might end and creating alternative endings</a:t>
            </a:r>
          </a:p>
          <a:p>
            <a:r>
              <a:rPr lang="en-GB" sz="1100" dirty="0"/>
              <a:t>-Exploring &amp; recognising different sounds, copying beats. </a:t>
            </a:r>
          </a:p>
        </p:txBody>
      </p:sp>
      <p:sp>
        <p:nvSpPr>
          <p:cNvPr id="34" name="Cloud 33"/>
          <p:cNvSpPr/>
          <p:nvPr/>
        </p:nvSpPr>
        <p:spPr>
          <a:xfrm>
            <a:off x="3630352" y="4274994"/>
            <a:ext cx="3169678" cy="237626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1100" b="1" dirty="0"/>
          </a:p>
          <a:p>
            <a:endParaRPr lang="en-GB" sz="1100" b="1" dirty="0"/>
          </a:p>
          <a:p>
            <a:pPr algn="ctr"/>
            <a:r>
              <a:rPr lang="en-GB" sz="1100" b="1" dirty="0"/>
              <a:t>Expressive arts and design</a:t>
            </a:r>
            <a:endParaRPr lang="en-GB" sz="1100" dirty="0"/>
          </a:p>
          <a:p>
            <a:pPr algn="ctr"/>
            <a:r>
              <a:rPr lang="en-GB" sz="1100" dirty="0"/>
              <a:t>-Exploring paint, whilst painting  daffodils, printing leaves, decorating eggs, painting horses etc </a:t>
            </a:r>
          </a:p>
          <a:p>
            <a:pPr algn="ctr"/>
            <a:r>
              <a:rPr lang="en-GB" sz="1100" dirty="0"/>
              <a:t> – Acting out stories and creating our own </a:t>
            </a:r>
          </a:p>
          <a:p>
            <a:pPr marL="171450" indent="-171450" algn="ctr">
              <a:buFontTx/>
              <a:buChar char="-"/>
            </a:pPr>
            <a:r>
              <a:rPr lang="en-GB" sz="1100" dirty="0"/>
              <a:t>Creating Holistic art using natural resources</a:t>
            </a:r>
          </a:p>
          <a:p>
            <a:pPr algn="ctr"/>
            <a:endParaRPr lang="en-GB" sz="1100" dirty="0"/>
          </a:p>
          <a:p>
            <a:r>
              <a:rPr lang="en-GB" dirty="0"/>
              <a:t> </a:t>
            </a:r>
          </a:p>
        </p:txBody>
      </p:sp>
      <p:sp>
        <p:nvSpPr>
          <p:cNvPr id="35" name="Cloud 34"/>
          <p:cNvSpPr/>
          <p:nvPr/>
        </p:nvSpPr>
        <p:spPr>
          <a:xfrm>
            <a:off x="3454180" y="6651258"/>
            <a:ext cx="2938108" cy="231002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dirty="0"/>
              <a:t>Mathematics</a:t>
            </a:r>
            <a:endParaRPr lang="en-GB" sz="1100" dirty="0"/>
          </a:p>
          <a:p>
            <a:pPr algn="ctr"/>
            <a:r>
              <a:rPr lang="en-GB" sz="1100" dirty="0"/>
              <a:t>-Sorting bears by size, shape and length </a:t>
            </a:r>
          </a:p>
          <a:p>
            <a:pPr algn="ctr"/>
            <a:r>
              <a:rPr lang="en-GB" sz="1100" dirty="0"/>
              <a:t>-Discussing time and looking at the clock during pre school routines</a:t>
            </a:r>
          </a:p>
          <a:p>
            <a:pPr algn="ctr"/>
            <a:r>
              <a:rPr lang="en-GB" sz="1100" dirty="0"/>
              <a:t>-Measure ingredients when making porridge and pancakes</a:t>
            </a:r>
          </a:p>
        </p:txBody>
      </p:sp>
      <p:sp>
        <p:nvSpPr>
          <p:cNvPr id="36" name="Cloud 35"/>
          <p:cNvSpPr/>
          <p:nvPr/>
        </p:nvSpPr>
        <p:spPr>
          <a:xfrm>
            <a:off x="3541331" y="1835696"/>
            <a:ext cx="3128029" cy="250119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dirty="0"/>
              <a:t>Personal, social &amp; emotional</a:t>
            </a:r>
            <a:endParaRPr lang="en-GB" sz="1100" dirty="0"/>
          </a:p>
          <a:p>
            <a:pPr algn="ctr"/>
            <a:r>
              <a:rPr lang="en-GB" sz="1100" dirty="0"/>
              <a:t>-Creating a photo memory book</a:t>
            </a:r>
          </a:p>
          <a:p>
            <a:pPr algn="ctr"/>
            <a:r>
              <a:rPr lang="en-GB" sz="1100" dirty="0"/>
              <a:t>-Work co-operatively in small and large groups  </a:t>
            </a:r>
          </a:p>
          <a:p>
            <a:pPr algn="ctr"/>
            <a:r>
              <a:rPr lang="en-GB" sz="1100" dirty="0"/>
              <a:t>-Exploring ways to self </a:t>
            </a:r>
            <a:r>
              <a:rPr lang="en-GB" sz="1100"/>
              <a:t>regulate  </a:t>
            </a:r>
            <a:r>
              <a:rPr lang="en-GB" sz="1100" dirty="0"/>
              <a:t>emotions</a:t>
            </a:r>
          </a:p>
          <a:p>
            <a:pPr algn="ctr"/>
            <a:r>
              <a:rPr lang="en-GB" sz="1100" dirty="0"/>
              <a:t>-Sharing photos from home</a:t>
            </a:r>
          </a:p>
          <a:p>
            <a:pPr algn="ctr"/>
            <a:r>
              <a:rPr lang="en-GB" sz="1100" dirty="0"/>
              <a:t>-Creating stories out of  puppets</a:t>
            </a:r>
          </a:p>
          <a:p>
            <a:pPr algn="ctr"/>
            <a:r>
              <a:rPr lang="en-GB" sz="1100" dirty="0"/>
              <a:t>- Visits to the library</a:t>
            </a:r>
          </a:p>
          <a:p>
            <a:pPr algn="ctr"/>
            <a:r>
              <a:rPr lang="en-GB" sz="1100" dirty="0"/>
              <a:t> </a:t>
            </a:r>
          </a:p>
        </p:txBody>
      </p:sp>
      <p:sp>
        <p:nvSpPr>
          <p:cNvPr id="37" name="Cloud 36"/>
          <p:cNvSpPr/>
          <p:nvPr/>
        </p:nvSpPr>
        <p:spPr>
          <a:xfrm>
            <a:off x="0" y="4550276"/>
            <a:ext cx="2492896" cy="232598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100" b="1" dirty="0"/>
          </a:p>
          <a:p>
            <a:pPr algn="ctr"/>
            <a:endParaRPr lang="en-GB" sz="1100" b="1" dirty="0"/>
          </a:p>
          <a:p>
            <a:pPr algn="ctr"/>
            <a:r>
              <a:rPr lang="en-GB" sz="1100" b="1" dirty="0"/>
              <a:t>Physical development</a:t>
            </a:r>
            <a:endParaRPr lang="en-GB" sz="1100" dirty="0"/>
          </a:p>
          <a:p>
            <a:pPr algn="ctr"/>
            <a:r>
              <a:rPr lang="en-GB" sz="1100" dirty="0"/>
              <a:t>-Getting dressed and putting on shoes</a:t>
            </a:r>
          </a:p>
          <a:p>
            <a:pPr algn="ctr"/>
            <a:r>
              <a:rPr lang="en-GB" sz="1100" dirty="0"/>
              <a:t>- Moving in a variety of different ways </a:t>
            </a:r>
          </a:p>
          <a:p>
            <a:pPr algn="ctr"/>
            <a:r>
              <a:rPr lang="en-GB" sz="1100" dirty="0"/>
              <a:t>-Using different tools to construct with a purpose, - developing fine motor skills using hammers and golf tees, tweezers</a:t>
            </a:r>
          </a:p>
          <a:p>
            <a:r>
              <a:rPr lang="en-GB" dirty="0"/>
              <a:t> </a:t>
            </a:r>
          </a:p>
        </p:txBody>
      </p:sp>
      <p:sp>
        <p:nvSpPr>
          <p:cNvPr id="38" name="Cloud 37"/>
          <p:cNvSpPr/>
          <p:nvPr/>
        </p:nvSpPr>
        <p:spPr>
          <a:xfrm>
            <a:off x="150802" y="6660232"/>
            <a:ext cx="3319796" cy="237626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100" b="1" dirty="0"/>
          </a:p>
          <a:p>
            <a:pPr algn="ctr"/>
            <a:r>
              <a:rPr lang="en-GB" sz="1100" b="1" dirty="0"/>
              <a:t>Understanding the world</a:t>
            </a:r>
            <a:endParaRPr lang="en-GB" sz="1100" dirty="0"/>
          </a:p>
          <a:p>
            <a:pPr algn="ctr"/>
            <a:r>
              <a:rPr lang="en-GB" sz="1100" dirty="0"/>
              <a:t>-discussing different types of stories from around the world</a:t>
            </a:r>
          </a:p>
          <a:p>
            <a:pPr algn="ctr"/>
            <a:r>
              <a:rPr lang="en-GB" sz="1100" dirty="0"/>
              <a:t>-Trying different foods </a:t>
            </a:r>
          </a:p>
          <a:p>
            <a:pPr algn="ctr"/>
            <a:r>
              <a:rPr lang="en-GB" sz="1100" dirty="0"/>
              <a:t>-planting seeds and looking at signs of Spring </a:t>
            </a:r>
          </a:p>
          <a:p>
            <a:pPr algn="ctr"/>
            <a:r>
              <a:rPr lang="en-GB" sz="1100" dirty="0"/>
              <a:t>- Celebrating festivals </a:t>
            </a:r>
          </a:p>
        </p:txBody>
      </p:sp>
    </p:spTree>
    <p:extLst>
      <p:ext uri="{BB962C8B-B14F-4D97-AF65-F5344CB8AC3E}">
        <p14:creationId xmlns:p14="http://schemas.microsoft.com/office/powerpoint/2010/main" val="608281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On-screen Show 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Jenkins</dc:creator>
  <cp:lastModifiedBy>Sam Anthony</cp:lastModifiedBy>
  <cp:revision>9</cp:revision>
  <dcterms:created xsi:type="dcterms:W3CDTF">2013-10-29T19:32:56Z</dcterms:created>
  <dcterms:modified xsi:type="dcterms:W3CDTF">2026-02-21T16:18:31Z</dcterms:modified>
</cp:coreProperties>
</file>